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5143500" cy="9144000"/>
  <p:notesSz cx="9144000" cy="51435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F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82296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 · Paid partnership with BoundlessPay</a:t>
            </a:r>
            <a:endParaRPr lang="en-US" sz="1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1417320"/>
            <a:ext cx="1280160" cy="26936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2014880" y="1336510"/>
            <a:ext cx="0" cy="430987"/>
          </a:xfrm>
          <a:prstGeom prst="line">
            <a:avLst/>
          </a:prstGeom>
          <a:noFill/>
          <a:ln w="12700">
            <a:solidFill>
              <a:srgbClr val="B9C0D8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338121" y="1336510"/>
            <a:ext cx="1088136" cy="430987"/>
          </a:xfrm>
          <a:prstGeom prst="rect">
            <a:avLst/>
          </a:prstGeom>
          <a:solidFill>
            <a:srgbClr val="1A2238"/>
          </a:solidFill>
          <a:ln w="12700">
            <a:solidFill>
              <a:srgbClr val="5D6480"/>
            </a:solidFill>
            <a:prstDash val="dash"/>
          </a:ln>
        </p:spPr>
      </p:sp>
      <p:sp>
        <p:nvSpPr>
          <p:cNvPr id="6" name="Text 3"/>
          <p:cNvSpPr/>
          <p:nvPr/>
        </p:nvSpPr>
        <p:spPr>
          <a:xfrm>
            <a:off x="2338121" y="1336510"/>
            <a:ext cx="1088136" cy="4309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LOGO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11480" y="2194560"/>
            <a:ext cx="4297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[Your headline — clear and factual.]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731520" y="4114800"/>
            <a:ext cx="3657600" cy="3657600"/>
          </a:xfrm>
          <a:prstGeom prst="ellipse">
            <a:avLst/>
          </a:prstGeom>
          <a:solidFill>
            <a:srgbClr val="264FF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023360"/>
            <a:ext cx="3291840" cy="3428442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822960" y="7635240"/>
            <a:ext cx="3474720" cy="502920"/>
          </a:xfrm>
          <a:prstGeom prst="roundRect">
            <a:avLst>
              <a:gd name="adj" fmla="val 49091"/>
            </a:avLst>
          </a:prstGeom>
          <a:solidFill>
            <a:srgbClr val="FFFFFF"/>
          </a:solidFill>
          <a:ln/>
        </p:spPr>
      </p:sp>
      <p:sp>
        <p:nvSpPr>
          <p:cNvPr id="11" name="Text 7"/>
          <p:cNvSpPr/>
          <p:nvPr/>
        </p:nvSpPr>
        <p:spPr>
          <a:xfrm>
            <a:off x="822960" y="7635240"/>
            <a:ext cx="3474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80F1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Swipe up · [your-tagged-link]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411480" y="82753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BoundlessPay is a financial technology company, not a bank. Services via licensed partners; availability varies by jurisdiction.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82296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64FF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PARTNERSHIP WITH BOUNDLESSPAY</a:t>
            </a:r>
            <a:endParaRPr lang="en-US" sz="1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720" y="2011680"/>
            <a:ext cx="2743200" cy="57721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03120" y="2743200"/>
            <a:ext cx="914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D6480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×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1188720" y="3474720"/>
            <a:ext cx="274320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dash"/>
          </a:ln>
        </p:spPr>
      </p:sp>
      <p:sp>
        <p:nvSpPr>
          <p:cNvPr id="6" name="Text 3"/>
          <p:cNvSpPr/>
          <p:nvPr/>
        </p:nvSpPr>
        <p:spPr>
          <a:xfrm>
            <a:off x="1188720" y="3474720"/>
            <a:ext cx="2743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5D64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LOGO</a:t>
            </a:r>
            <a:endParaRPr lang="en-US" sz="990" dirty="0"/>
          </a:p>
        </p:txBody>
      </p:sp>
      <p:sp>
        <p:nvSpPr>
          <p:cNvPr id="7" name="Text 4"/>
          <p:cNvSpPr/>
          <p:nvPr/>
        </p:nvSpPr>
        <p:spPr>
          <a:xfrm>
            <a:off x="411480" y="4937760"/>
            <a:ext cx="4297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80F1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[Event, offer or announcement]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411480" y="630936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D64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[Date · place · details]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822960" y="7635240"/>
            <a:ext cx="3474720" cy="502920"/>
          </a:xfrm>
          <a:prstGeom prst="roundRect">
            <a:avLst>
              <a:gd name="adj" fmla="val 49091"/>
            </a:avLst>
          </a:prstGeom>
          <a:solidFill>
            <a:srgbClr val="264FF5"/>
          </a:solidFill>
          <a:ln/>
        </p:spPr>
      </p:sp>
      <p:sp>
        <p:nvSpPr>
          <p:cNvPr id="10" name="Text 7"/>
          <p:cNvSpPr/>
          <p:nvPr/>
        </p:nvSpPr>
        <p:spPr>
          <a:xfrm>
            <a:off x="822960" y="7635240"/>
            <a:ext cx="3474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[your-tagged-link]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11480" y="82753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5D64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BoundlessPay is a financial technology company, not a bank. Services via licensed partners; availability varies by jurisdiction.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2026-11-05T06:44:14Z</dcterms:created>
  <dcterms:modified xsi:type="dcterms:W3CDTF">2026-11-05T06:44:14Z</dcterms:modified>
</cp:coreProperties>
</file>