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6858000"/>
  <p:notesSz cx="6858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F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 · Paid partnership with BoundlessPay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3840480" y="2194560"/>
            <a:ext cx="4206240" cy="4206240"/>
          </a:xfrm>
          <a:prstGeom prst="ellipse">
            <a:avLst/>
          </a:prstGeom>
          <a:solidFill>
            <a:srgbClr val="264FF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6160" y="2286000"/>
            <a:ext cx="3108960" cy="32379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1005840"/>
            <a:ext cx="3840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Send, spend and save across borders.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457200" y="320040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“I’m a BoundlessPay ambassador. Learn more through my partner link.”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57200" y="4480560"/>
            <a:ext cx="2560320" cy="457200"/>
          </a:xfrm>
          <a:prstGeom prst="roundRect">
            <a:avLst>
              <a:gd name="adj" fmla="val 50000"/>
            </a:avLst>
          </a:prstGeom>
          <a:solidFill>
            <a:srgbClr val="264FF5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4805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[your-tagged-link]</a:t>
            </a:r>
            <a:endParaRPr lang="en-US" sz="13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577840"/>
            <a:ext cx="1371600" cy="28860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2175129" y="5491258"/>
            <a:ext cx="0" cy="461772"/>
          </a:xfrm>
          <a:prstGeom prst="line">
            <a:avLst/>
          </a:prstGeom>
          <a:noFill/>
          <a:ln w="12700">
            <a:solidFill>
              <a:srgbClr val="B9C0D8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2521458" y="5491258"/>
            <a:ext cx="1165860" cy="461772"/>
          </a:xfrm>
          <a:prstGeom prst="rect">
            <a:avLst/>
          </a:prstGeom>
          <a:solidFill>
            <a:srgbClr val="1A2238"/>
          </a:solidFill>
          <a:ln w="12700">
            <a:solidFill>
              <a:srgbClr val="5D6480"/>
            </a:solidFill>
            <a:prstDash val="dash"/>
          </a:ln>
        </p:spPr>
      </p:sp>
      <p:sp>
        <p:nvSpPr>
          <p:cNvPr id="12" name="Text 8"/>
          <p:cNvSpPr/>
          <p:nvPr/>
        </p:nvSpPr>
        <p:spPr>
          <a:xfrm>
            <a:off x="2521458" y="5491258"/>
            <a:ext cx="1165860" cy="4617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457200" y="617220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BoundlessPay is a financial technology company, not a bank. Services via licensed partners; availability varies by jurisdiction.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9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64FF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 PARTNERSHIP WITH BOUNDLESSPAY</a:t>
            </a:r>
            <a:endParaRPr lang="en-US" sz="1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554480"/>
            <a:ext cx="2377440" cy="50025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429000" y="1325880"/>
            <a:ext cx="0" cy="960120"/>
          </a:xfrm>
          <a:prstGeom prst="line">
            <a:avLst/>
          </a:prstGeom>
          <a:noFill/>
          <a:ln w="12700">
            <a:solidFill>
              <a:srgbClr val="5D648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611880" y="1325880"/>
            <a:ext cx="22860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dash"/>
          </a:ln>
        </p:spPr>
      </p:sp>
      <p:sp>
        <p:nvSpPr>
          <p:cNvPr id="6" name="Text 3"/>
          <p:cNvSpPr/>
          <p:nvPr/>
        </p:nvSpPr>
        <p:spPr>
          <a:xfrm>
            <a:off x="3611880" y="1325880"/>
            <a:ext cx="22860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45" b="1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45" dirty="0"/>
          </a:p>
        </p:txBody>
      </p:sp>
      <p:sp>
        <p:nvSpPr>
          <p:cNvPr id="7" name="Text 4"/>
          <p:cNvSpPr/>
          <p:nvPr/>
        </p:nvSpPr>
        <p:spPr>
          <a:xfrm>
            <a:off x="457200" y="2834640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80F1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[Headline about your partnership — e.g. “Faster payouts for our community.”]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731520" y="438912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[One sentence on what is available today, where.]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2057400" y="5120640"/>
            <a:ext cx="2743200" cy="502920"/>
          </a:xfrm>
          <a:prstGeom prst="roundRect">
            <a:avLst>
              <a:gd name="adj" fmla="val 49091"/>
            </a:avLst>
          </a:prstGeom>
          <a:solidFill>
            <a:srgbClr val="264FF5"/>
          </a:solidFill>
          <a:ln/>
        </p:spPr>
      </p:sp>
      <p:sp>
        <p:nvSpPr>
          <p:cNvPr id="10" name="Text 7"/>
          <p:cNvSpPr/>
          <p:nvPr/>
        </p:nvSpPr>
        <p:spPr>
          <a:xfrm>
            <a:off x="2057400" y="51206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[your-tagged-link]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57200" y="617220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D64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BoundlessPay is a financial technology company, not a bank. Services via licensed partners; availability varies by jurisdiction.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64F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8E8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 · Paid partnership with BoundlessPay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E8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[Service name]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5943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[Short, factual benefit headline.]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457200" y="3474720"/>
            <a:ext cx="4114800" cy="502920"/>
          </a:xfrm>
          <a:prstGeom prst="roundRect">
            <a:avLst>
              <a:gd name="adj" fmla="val 18182"/>
            </a:avLst>
          </a:prstGeom>
          <a:solidFill>
            <a:srgbClr val="FFFFFF">
              <a:alpha val="1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4747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[Verified fact 1]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4114800"/>
            <a:ext cx="4114800" cy="502920"/>
          </a:xfrm>
          <a:prstGeom prst="roundRect">
            <a:avLst>
              <a:gd name="adj" fmla="val 18182"/>
            </a:avLst>
          </a:prstGeom>
          <a:solidFill>
            <a:srgbClr val="FFFFFF">
              <a:alpha val="15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41148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[Verified fact 2]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4754880"/>
            <a:ext cx="4114800" cy="502920"/>
          </a:xfrm>
          <a:prstGeom prst="roundRect">
            <a:avLst>
              <a:gd name="adj" fmla="val 18182"/>
            </a:avLst>
          </a:prstGeom>
          <a:solidFill>
            <a:srgbClr val="FFFFFF">
              <a:alpha val="15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47548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[Verified fact 3]</a:t>
            </a:r>
            <a:endParaRPr lang="en-US" sz="15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5577840"/>
            <a:ext cx="1371600" cy="288608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2175129" y="5491258"/>
            <a:ext cx="0" cy="461772"/>
          </a:xfrm>
          <a:prstGeom prst="line">
            <a:avLst/>
          </a:prstGeom>
          <a:noFill/>
          <a:ln w="12700">
            <a:solidFill>
              <a:srgbClr val="B9C0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521458" y="5491258"/>
            <a:ext cx="1165860" cy="461772"/>
          </a:xfrm>
          <a:prstGeom prst="rect">
            <a:avLst/>
          </a:prstGeom>
          <a:solidFill>
            <a:srgbClr val="1A2238"/>
          </a:solidFill>
          <a:ln w="12700">
            <a:solidFill>
              <a:srgbClr val="5D6480"/>
            </a:solidFill>
            <a:prstDash val="dash"/>
          </a:ln>
        </p:spPr>
      </p:sp>
      <p:sp>
        <p:nvSpPr>
          <p:cNvPr id="14" name="Text 11"/>
          <p:cNvSpPr/>
          <p:nvPr/>
        </p:nvSpPr>
        <p:spPr>
          <a:xfrm>
            <a:off x="2521458" y="5491258"/>
            <a:ext cx="1165860" cy="4617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9C0D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LOGO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57200" y="617220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D8E8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BoundlessPay is a financial technology company, not a bank. Services via licensed partners; availability varies by jurisdiction.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2026-11-05T06:44:14Z</dcterms:created>
  <dcterms:modified xsi:type="dcterms:W3CDTF">2026-11-05T06:44:14Z</dcterms:modified>
</cp:coreProperties>
</file>