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731520"/>
            <a:ext cx="2194560" cy="4617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88766" y="592988"/>
            <a:ext cx="0" cy="738835"/>
          </a:xfrm>
          <a:prstGeom prst="line">
            <a:avLst/>
          </a:prstGeom>
          <a:noFill/>
          <a:ln w="12700">
            <a:solidFill>
              <a:srgbClr val="B9C0D8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942893" y="592988"/>
            <a:ext cx="1865376" cy="738835"/>
          </a:xfrm>
          <a:prstGeom prst="rect">
            <a:avLst/>
          </a:prstGeom>
          <a:solidFill>
            <a:srgbClr val="1A2238"/>
          </a:solidFill>
          <a:ln w="12700">
            <a:solidFill>
              <a:srgbClr val="5D6480"/>
            </a:solidFill>
            <a:prstDash val="dash"/>
          </a:ln>
        </p:spPr>
      </p:sp>
      <p:sp>
        <p:nvSpPr>
          <p:cNvPr id="5" name="Text 2"/>
          <p:cNvSpPr/>
          <p:nvPr/>
        </p:nvSpPr>
        <p:spPr>
          <a:xfrm>
            <a:off x="3942893" y="592988"/>
            <a:ext cx="1865376" cy="7388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40080" y="219456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[Presentation title]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640080" y="3566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[Presenter name · Partner organisation · Date]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8503920" y="1463040"/>
            <a:ext cx="4937760" cy="4937760"/>
          </a:xfrm>
          <a:prstGeom prst="ellipse">
            <a:avLst/>
          </a:prstGeom>
          <a:solidFill>
            <a:srgbClr val="264FF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0" y="1645920"/>
            <a:ext cx="3657600" cy="38093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partnership with BoundlessPay · Subject to BoundlessPay approval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1371600" cy="28860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266569" y="324898"/>
            <a:ext cx="0" cy="461772"/>
          </a:xfrm>
          <a:prstGeom prst="line">
            <a:avLst/>
          </a:prstGeom>
          <a:noFill/>
          <a:ln w="12700">
            <a:solidFill>
              <a:srgbClr val="5D648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612898" y="324898"/>
            <a:ext cx="1165860" cy="46177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dash"/>
          </a:ln>
        </p:spPr>
      </p:sp>
      <p:sp>
        <p:nvSpPr>
          <p:cNvPr id="5" name="Text 2"/>
          <p:cNvSpPr/>
          <p:nvPr/>
        </p:nvSpPr>
        <p:spPr>
          <a:xfrm>
            <a:off x="2612898" y="324898"/>
            <a:ext cx="1165860" cy="4617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48640" y="128016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80F1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[Section title]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48640" y="2377440"/>
            <a:ext cx="6035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080F1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[Key point one]</a:t>
            </a:r>
            <a:endParaRPr lang="en-US" sz="2400" dirty="0"/>
          </a:p>
          <a:p>
            <a:pPr marL="254000" indent="-2540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080F1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[Key point two]</a:t>
            </a:r>
            <a:endParaRPr lang="en-US" sz="2400" dirty="0"/>
          </a:p>
          <a:p>
            <a:pPr marL="254000" indent="-2540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080F1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[Key point three]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7132320" y="2286000"/>
            <a:ext cx="4480560" cy="356616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C9C2B0"/>
            </a:solidFill>
            <a:prstDash val="dash"/>
          </a:ln>
        </p:spPr>
      </p:sp>
      <p:sp>
        <p:nvSpPr>
          <p:cNvPr id="9" name="Text 6"/>
          <p:cNvSpPr/>
          <p:nvPr/>
        </p:nvSpPr>
        <p:spPr>
          <a:xfrm>
            <a:off x="7132320" y="2286000"/>
            <a:ext cx="448056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[Image or chart]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partnership with BoundlessPay · Subject to BoundlessPay approval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EF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1371600" cy="28860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266569" y="324898"/>
            <a:ext cx="0" cy="461772"/>
          </a:xfrm>
          <a:prstGeom prst="line">
            <a:avLst/>
          </a:prstGeom>
          <a:noFill/>
          <a:ln w="12700">
            <a:solidFill>
              <a:srgbClr val="5D648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612898" y="324898"/>
            <a:ext cx="1165860" cy="46177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dash"/>
          </a:ln>
        </p:spPr>
      </p:sp>
      <p:sp>
        <p:nvSpPr>
          <p:cNvPr id="5" name="Text 2"/>
          <p:cNvSpPr/>
          <p:nvPr/>
        </p:nvSpPr>
        <p:spPr>
          <a:xfrm>
            <a:off x="2612898" y="324898"/>
            <a:ext cx="1165860" cy="4617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48640" y="128016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80F1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What BoundlessPay offers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548640" y="2377440"/>
            <a:ext cx="5394960" cy="3291840"/>
          </a:xfrm>
          <a:prstGeom prst="roundRect">
            <a:avLst>
              <a:gd name="adj" fmla="val 5556"/>
            </a:avLst>
          </a:prstGeom>
          <a:solidFill>
            <a:srgbClr val="C6F5DA"/>
          </a:solidFill>
          <a:ln/>
        </p:spPr>
      </p:sp>
      <p:sp>
        <p:nvSpPr>
          <p:cNvPr id="8" name="Text 5"/>
          <p:cNvSpPr/>
          <p:nvPr/>
        </p:nvSpPr>
        <p:spPr>
          <a:xfrm>
            <a:off x="960120" y="26974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80F1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Personal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960120" y="338328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80F1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Explore BoundlessPay for personal payments.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4846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4FF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app.boundlesspay.com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172200" y="2377440"/>
            <a:ext cx="5394960" cy="3291840"/>
          </a:xfrm>
          <a:prstGeom prst="roundRect">
            <a:avLst>
              <a:gd name="adj" fmla="val 5556"/>
            </a:avLst>
          </a:prstGeom>
          <a:solidFill>
            <a:srgbClr val="FFE6CC"/>
          </a:solidFill>
          <a:ln/>
        </p:spPr>
      </p:sp>
      <p:sp>
        <p:nvSpPr>
          <p:cNvPr id="12" name="Text 9"/>
          <p:cNvSpPr/>
          <p:nvPr/>
        </p:nvSpPr>
        <p:spPr>
          <a:xfrm>
            <a:off x="6583680" y="26974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80F1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Business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6583680" y="338328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80F1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BoundlessPay Business Suite for your business.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583680" y="4846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4FF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business.boundlesspay.com/register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partnership with BoundlessPay · Subject to BoundlessPay approval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64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[Big statement or verified figure]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4023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8E8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[Source / date]</a:t>
            </a:r>
            <a:endParaRPr lang="en-US" sz="1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1371600" cy="28860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266569" y="462058"/>
            <a:ext cx="0" cy="461772"/>
          </a:xfrm>
          <a:prstGeom prst="line">
            <a:avLst/>
          </a:prstGeom>
          <a:noFill/>
          <a:ln w="12700">
            <a:solidFill>
              <a:srgbClr val="B9C0D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612898" y="462058"/>
            <a:ext cx="1165860" cy="461772"/>
          </a:xfrm>
          <a:prstGeom prst="rect">
            <a:avLst/>
          </a:prstGeom>
          <a:solidFill>
            <a:srgbClr val="1A2238"/>
          </a:solidFill>
          <a:ln w="12700">
            <a:solidFill>
              <a:srgbClr val="5D6480"/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2612898" y="462058"/>
            <a:ext cx="1165860" cy="4617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partnership with BoundlessPay · Subject to BoundlessPay approval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731520"/>
            <a:ext cx="1828800" cy="38481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930652" y="616077"/>
            <a:ext cx="0" cy="615696"/>
          </a:xfrm>
          <a:prstGeom prst="line">
            <a:avLst/>
          </a:prstGeom>
          <a:noFill/>
          <a:ln w="12700">
            <a:solidFill>
              <a:srgbClr val="B9C0D8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392424" y="616077"/>
            <a:ext cx="1554480" cy="615696"/>
          </a:xfrm>
          <a:prstGeom prst="rect">
            <a:avLst/>
          </a:prstGeom>
          <a:solidFill>
            <a:srgbClr val="1A2238"/>
          </a:solidFill>
          <a:ln w="12700">
            <a:solidFill>
              <a:srgbClr val="5D6480"/>
            </a:solidFill>
            <a:prstDash val="dash"/>
          </a:ln>
        </p:spPr>
      </p:sp>
      <p:sp>
        <p:nvSpPr>
          <p:cNvPr id="5" name="Text 2"/>
          <p:cNvSpPr/>
          <p:nvPr/>
        </p:nvSpPr>
        <p:spPr>
          <a:xfrm>
            <a:off x="3392424" y="616077"/>
            <a:ext cx="1554480" cy="6156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40080" y="19202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640080" y="31089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[Your contact] · [your-tagged-link]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40080" y="50292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©Boundless Nexus Limited operating as BoundlessPay® is a financial technology company, not a bank. Virtual accounts, payment cards, custody, and on/off-ramp services are delivered through licensed partners. Service availability may differ by jurisdiction and remains subject to regulatory approval. Our platform enables banking-like experiences powered by stablecoins.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2026-11-05T06:44:14Z</dcterms:created>
  <dcterms:modified xsi:type="dcterms:W3CDTF">2026-11-05T06:44:14Z</dcterms:modified>
</cp:coreProperties>
</file>